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3" r:id="rId4"/>
    <p:sldId id="269" r:id="rId5"/>
    <p:sldId id="268" r:id="rId6"/>
    <p:sldId id="267" r:id="rId7"/>
    <p:sldId id="259" r:id="rId8"/>
    <p:sldId id="260" r:id="rId9"/>
    <p:sldId id="266" r:id="rId10"/>
    <p:sldId id="261" r:id="rId11"/>
    <p:sldId id="265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91C0DC5-3B40-4C7B-82DB-D17435739553}">
          <p14:sldIdLst>
            <p14:sldId id="256"/>
            <p14:sldId id="257"/>
            <p14:sldId id="263"/>
            <p14:sldId id="269"/>
            <p14:sldId id="268"/>
            <p14:sldId id="267"/>
            <p14:sldId id="259"/>
            <p14:sldId id="260"/>
            <p14:sldId id="266"/>
            <p14:sldId id="261"/>
            <p14:sldId id="265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1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21756-FD3D-49DB-8936-3AFF67119F53}" type="datetimeFigureOut">
              <a:rPr lang="fr-BE" smtClean="0"/>
              <a:t>9/10/2023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75281-2EAF-4877-824C-6F019404822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653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b="1" dirty="0"/>
              <a:t>AG Des parents d’UCCLE 1- ARU1</a:t>
            </a:r>
            <a:endParaRPr lang="fr-BE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/>
              <a:t>11 octobre 2023</a:t>
            </a:r>
            <a:endParaRPr lang="fr-BE" sz="3200" b="1" dirty="0"/>
          </a:p>
        </p:txBody>
      </p:sp>
    </p:spTree>
    <p:extLst>
      <p:ext uri="{BB962C8B-B14F-4D97-AF65-F5344CB8AC3E}">
        <p14:creationId xmlns:p14="http://schemas.microsoft.com/office/powerpoint/2010/main" val="291004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La </a:t>
            </a:r>
            <a:r>
              <a:rPr lang="fr-FR" dirty="0" err="1"/>
              <a:t>copa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u="sng" dirty="0"/>
              <a:t>1) LES MEMBRES DE LA COPA</a:t>
            </a:r>
          </a:p>
          <a:p>
            <a:endParaRPr lang="fr-FR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BE" sz="2200" dirty="0"/>
              <a:t> Le chef d’établissement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BE" sz="2200" dirty="0"/>
              <a:t> Délégués du P.O. (représentants des professeurs, représentants du CPMS, représentants des auxiliaires d’éducation, représentants du personnel ouvrier et administratif)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BE" sz="2200" dirty="0"/>
              <a:t> Des représentants des parents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BE" sz="2200" dirty="0"/>
              <a:t> Des représentants des élèves du secondaire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BE" sz="2200" dirty="0"/>
              <a:t> Des représentant de l’environnement social, culturel et économique de l’école.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998" y="353758"/>
            <a:ext cx="1828800" cy="183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6628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La </a:t>
            </a:r>
            <a:r>
              <a:rPr lang="fr-FR" dirty="0" err="1"/>
              <a:t>copa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2) LE RÔLE DE LA COPA</a:t>
            </a:r>
          </a:p>
          <a:p>
            <a:endParaRPr lang="fr-FR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BE" sz="2200" dirty="0"/>
              <a:t> Débattre du projet d’école, apporter des amendements ou faire des propositions d’adaptation,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BE" sz="2200" dirty="0"/>
              <a:t> Mener une réflexion sur les frais scolaires, mettre en place des systèmes de solidarité,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BE" sz="2200" dirty="0"/>
              <a:t> Etudier, proposer et mener des actions de soutien aux élèves en difficulté,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BE" sz="2200" dirty="0"/>
              <a:t> Emettre un avis sur le plan de pilotage de l’école,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BE" sz="2200" dirty="0"/>
              <a:t> Débattre, remettre un avis, amender, compléter le Règlement d’Ordre Intérieur de l’école,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BE" sz="2200" dirty="0"/>
              <a:t> Etc. Etc.</a:t>
            </a:r>
          </a:p>
          <a:p>
            <a:endParaRPr lang="fr-FR" dirty="0"/>
          </a:p>
          <a:p>
            <a:r>
              <a:rPr lang="fr-FR" dirty="0"/>
              <a:t>3) LES REPRESENTANTS : Caroline HUYGENS, Valérie VANHEMELEN, Thomas OBERLE</a:t>
            </a:r>
          </a:p>
          <a:p>
            <a:r>
              <a:rPr lang="fr-FR" dirty="0"/>
              <a:t> 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998" y="353758"/>
            <a:ext cx="1828800" cy="183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5146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Vote de confiance au comite mis en place pour l’ANNEE EN COURS 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/>
              <a:t>VOTE A MAIN LEVEE   </a:t>
            </a:r>
            <a:endParaRPr lang="fr-BE" sz="3200" b="1" dirty="0"/>
          </a:p>
        </p:txBody>
      </p:sp>
    </p:spTree>
    <p:extLst>
      <p:ext uri="{BB962C8B-B14F-4D97-AF65-F5344CB8AC3E}">
        <p14:creationId xmlns:p14="http://schemas.microsoft.com/office/powerpoint/2010/main" val="326858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581" y="136390"/>
            <a:ext cx="1828800" cy="183165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PRESENTATION DE LA NOUVELLE EQUIPE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422" y="1702191"/>
            <a:ext cx="10448779" cy="4607169"/>
          </a:xfrm>
        </p:spPr>
        <p:txBody>
          <a:bodyPr>
            <a:normAutofit/>
          </a:bodyPr>
          <a:lstStyle/>
          <a:p>
            <a:r>
              <a:rPr lang="fr-FR" dirty="0"/>
              <a:t>  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295421" y="1955409"/>
            <a:ext cx="114511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CO-PRESIDENCE : RUDY DANAU ET VALERIE VANHEMELEN - TRESORIER: MICHAEL MANALIS - SECRETARIAT: AXELLE CAMUS – RESPONSABLE COMMUNICATION : CLARISSE SERIGNAT - MEMBRES: NICOLAS TORDEUR, NATHALIE FURRER, SOPHIE LANDRESSE, SEVERINE HERVE, GUILHEM DONZELLE 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  </a:t>
            </a:r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7" y="3687812"/>
            <a:ext cx="1714786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914" y="2887714"/>
            <a:ext cx="1676400" cy="2333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605" y="4983212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55" y="3159653"/>
            <a:ext cx="1895951" cy="23188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28" y="4602615"/>
            <a:ext cx="1581150" cy="1950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57" y="2963435"/>
            <a:ext cx="1438171" cy="14381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9258791A-082C-E3E3-EE0E-0683464828A9}"/>
              </a:ext>
            </a:extLst>
          </p:cNvPr>
          <p:cNvSpPr/>
          <p:nvPr/>
        </p:nvSpPr>
        <p:spPr>
          <a:xfrm>
            <a:off x="7859004" y="2854562"/>
            <a:ext cx="1618848" cy="2128649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6441FB83-8259-FFBE-46D2-0CBC81751F97}"/>
              </a:ext>
            </a:extLst>
          </p:cNvPr>
          <p:cNvSpPr/>
          <p:nvPr/>
        </p:nvSpPr>
        <p:spPr>
          <a:xfrm>
            <a:off x="7965038" y="5116817"/>
            <a:ext cx="1757460" cy="1695195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xmlns="" id="{9D2D35DD-C63A-25A4-6E83-750FD4A1FE97}"/>
              </a:ext>
            </a:extLst>
          </p:cNvPr>
          <p:cNvSpPr/>
          <p:nvPr/>
        </p:nvSpPr>
        <p:spPr>
          <a:xfrm>
            <a:off x="10426169" y="4683598"/>
            <a:ext cx="1508762" cy="1882697"/>
          </a:xfrm>
          <a:prstGeom prst="ellipse">
            <a:avLst/>
          </a:prstGeom>
          <a:blipFill dpi="0" rotWithShape="0">
            <a:blip r:embed="rId11"/>
            <a:srcRect/>
            <a:stretch>
              <a:fillRect/>
            </a:stretch>
          </a:blip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9675196" y="2754252"/>
            <a:ext cx="1944130" cy="1869990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3718542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fr-FR" dirty="0"/>
              <a:t>LE VOLET ADMINISTRATIF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L’ADMINISTRATIF </a:t>
            </a:r>
          </a:p>
          <a:p>
            <a:endParaRPr lang="fr-FR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BE" sz="2200" dirty="0"/>
              <a:t> Affiliation à la FAPEO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BE" sz="2200" dirty="0"/>
              <a:t> Compte en Banque propre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BE" sz="2200" dirty="0"/>
              <a:t> Assurance R.C.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BE" sz="2200" dirty="0"/>
              <a:t> Règlement d’Ordre Intérieur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665" y="3753752"/>
            <a:ext cx="2987040" cy="29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0971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PRESENTATION DES COMPTES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200" dirty="0"/>
              <a:t>Passif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800" dirty="0"/>
              <a:t> Report ING : 7 745,74€</a:t>
            </a:r>
          </a:p>
          <a:p>
            <a:pPr marL="0" indent="0">
              <a:buNone/>
            </a:pPr>
            <a:r>
              <a:rPr lang="fr-FR" sz="3200" dirty="0"/>
              <a:t>Nouveau compte : </a:t>
            </a:r>
            <a:r>
              <a:rPr lang="fr-FR" sz="3200" dirty="0" err="1"/>
              <a:t>Fintro</a:t>
            </a:r>
            <a:endParaRPr lang="fr-FR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800" dirty="0"/>
              <a:t> Virement depuis ING: 7 238,66€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800" dirty="0"/>
              <a:t> Solde fin d’année: 6 653,62€</a:t>
            </a:r>
          </a:p>
          <a:p>
            <a:pPr marL="0" indent="0">
              <a:buNone/>
            </a:pPr>
            <a:r>
              <a:rPr lang="fr-FR" sz="3200" dirty="0"/>
              <a:t>Solde ING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800" dirty="0"/>
              <a:t> 507,08€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800" dirty="0"/>
              <a:t> Frais 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665" y="3753752"/>
            <a:ext cx="2987040" cy="29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5400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PRESENTATION DES COMPTES </a:t>
            </a:r>
            <a:endParaRPr lang="fr-BE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xmlns="" id="{459DF244-A81A-D6E7-4001-14F2126CF3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338907"/>
              </p:ext>
            </p:extLst>
          </p:nvPr>
        </p:nvGraphicFramePr>
        <p:xfrm>
          <a:off x="1023938" y="2286000"/>
          <a:ext cx="972026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131">
                  <a:extLst>
                    <a:ext uri="{9D8B030D-6E8A-4147-A177-3AD203B41FA5}">
                      <a16:colId xmlns:a16="http://schemas.microsoft.com/office/drawing/2014/main" xmlns="" val="4274131998"/>
                    </a:ext>
                  </a:extLst>
                </a:gridCol>
                <a:gridCol w="4860131">
                  <a:extLst>
                    <a:ext uri="{9D8B030D-6E8A-4147-A177-3AD203B41FA5}">
                      <a16:colId xmlns:a16="http://schemas.microsoft.com/office/drawing/2014/main" xmlns="" val="1178144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Budget annuel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487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Assurance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161,61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5059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Banque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50,34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2215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Catering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446,93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6259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47,77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219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FAPEO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9624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746,65€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7999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10338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PRESENTATION DES COMPTES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VOTE DE LA DECHARGE DU TRESORIER </a:t>
            </a:r>
            <a:endParaRPr lang="fr-BE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665" y="3753752"/>
            <a:ext cx="2987040" cy="2991707"/>
          </a:xfrm>
          <a:prstGeom prst="rect">
            <a:avLst/>
          </a:prstGeom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xmlns="" id="{B70BE6D5-F9D1-D8FF-3725-2A669DB6AD55}"/>
              </a:ext>
            </a:extLst>
          </p:cNvPr>
          <p:cNvSpPr txBox="1">
            <a:spLocks/>
          </p:cNvSpPr>
          <p:nvPr/>
        </p:nvSpPr>
        <p:spPr>
          <a:xfrm>
            <a:off x="1024128" y="4809744"/>
            <a:ext cx="7945700" cy="146304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 dirty="0"/>
              <a:t>VOTE A MAIN LEVEE   </a:t>
            </a:r>
            <a:endParaRPr lang="fr-BE" sz="3200" b="1" dirty="0"/>
          </a:p>
        </p:txBody>
      </p:sp>
    </p:spTree>
    <p:extLst>
      <p:ext uri="{BB962C8B-B14F-4D97-AF65-F5344CB8AC3E}">
        <p14:creationId xmlns:p14="http://schemas.microsoft.com/office/powerpoint/2010/main" val="185204391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DES ACTIVITES DE L’ANNEE DERNIERE 2022/2023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u="sng" dirty="0"/>
              <a:t>1) LA SOIREE DES METIERS</a:t>
            </a:r>
          </a:p>
          <a:p>
            <a:r>
              <a:rPr lang="fr-FR" dirty="0"/>
              <a:t>La soirée des métiers en 2023, c’était 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 141 élèves inscrits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 21 métiers présentés par des professionnels (avocat, physicien, ingénieur civil, métiers de la médecine, du marketing, du cinéma, de la finance, de l’Horeca, criminologue, styliste, ingénieur civil, </a:t>
            </a:r>
            <a:r>
              <a:rPr lang="fr-FR" dirty="0" err="1"/>
              <a:t>etc</a:t>
            </a:r>
            <a:r>
              <a:rPr lang="fr-FR" dirty="0"/>
              <a:t>). </a:t>
            </a:r>
          </a:p>
          <a:p>
            <a:r>
              <a:rPr lang="fr-FR" b="1" u="sng" dirty="0"/>
              <a:t>2) LES STAGES EN ENTREPRISES </a:t>
            </a:r>
          </a:p>
          <a:p>
            <a:r>
              <a:rPr lang="fr-FR" dirty="0"/>
              <a:t>Sur 80 élèves en 6</a:t>
            </a:r>
            <a:r>
              <a:rPr lang="fr-FR" baseline="30000" dirty="0"/>
              <a:t>ème</a:t>
            </a:r>
            <a:r>
              <a:rPr lang="fr-FR" dirty="0"/>
              <a:t>, 77 ont réalisé un stage.</a:t>
            </a:r>
          </a:p>
          <a:p>
            <a:r>
              <a:rPr lang="fr-FR" dirty="0"/>
              <a:t>Les 3 autres ont reçu un travail à réaliser à la place.                                                                                                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9069" y="4698630"/>
            <a:ext cx="2043636" cy="204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5480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Presentation</a:t>
            </a:r>
            <a:r>
              <a:rPr lang="fr-FR" dirty="0"/>
              <a:t> des projets 2023-2024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v"/>
            </a:pPr>
            <a:r>
              <a:rPr lang="fr-BE" sz="2200" dirty="0"/>
              <a:t> Octobre 2023 - Les sweats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BE" sz="2200" dirty="0"/>
              <a:t> 21 novembre 2023 - La soirée des Métiers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BE" sz="2200" dirty="0"/>
              <a:t> 18-22 mars 2024 – les stages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BE" sz="2200" dirty="0"/>
              <a:t> En avril 2024 – les conférences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BE" sz="2200" dirty="0"/>
              <a:t> le 1</a:t>
            </a:r>
            <a:r>
              <a:rPr lang="fr-BE" sz="2200" baseline="30000" dirty="0"/>
              <a:t>er</a:t>
            </a:r>
            <a:r>
              <a:rPr lang="fr-BE" sz="2200" dirty="0"/>
              <a:t> juillet 2024 – La soirée de fin d’année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fr-FR" sz="2200" dirty="0"/>
          </a:p>
          <a:p>
            <a:pPr lvl="1">
              <a:buFont typeface="Wingdings" panose="05000000000000000000" pitchFamily="2" charset="2"/>
              <a:buChar char="v"/>
            </a:pPr>
            <a:endParaRPr lang="fr-FR" sz="2200" dirty="0"/>
          </a:p>
          <a:p>
            <a:pPr marL="128016" lvl="1" indent="0">
              <a:buNone/>
            </a:pPr>
            <a:endParaRPr lang="fr-FR" sz="2200" dirty="0"/>
          </a:p>
          <a:p>
            <a:pPr lvl="1">
              <a:buFont typeface="Wingdings" panose="05000000000000000000" pitchFamily="2" charset="2"/>
              <a:buChar char="v"/>
            </a:pPr>
            <a:endParaRPr lang="fr-FR" sz="2200" dirty="0"/>
          </a:p>
          <a:p>
            <a:pPr marL="128016" lvl="1" indent="0">
              <a:buNone/>
            </a:pPr>
            <a:endParaRPr lang="fr-BE" sz="2200" dirty="0"/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665" y="3753752"/>
            <a:ext cx="2987040" cy="29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6882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1181685" y="140676"/>
            <a:ext cx="9650437" cy="1266092"/>
          </a:xfrm>
        </p:spPr>
        <p:txBody>
          <a:bodyPr>
            <a:normAutofit/>
          </a:bodyPr>
          <a:lstStyle/>
          <a:p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09" y="585213"/>
            <a:ext cx="5850484" cy="58504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67810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477</Words>
  <Application>Microsoft Office PowerPoint</Application>
  <PresentationFormat>Grand écran</PresentationFormat>
  <Paragraphs>99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Tw Cen MT</vt:lpstr>
      <vt:lpstr>Tw Cen MT Condensed</vt:lpstr>
      <vt:lpstr>Wingdings</vt:lpstr>
      <vt:lpstr>Wingdings 3</vt:lpstr>
      <vt:lpstr>Intégral</vt:lpstr>
      <vt:lpstr>AG Des parents d’UCCLE 1- ARU1</vt:lpstr>
      <vt:lpstr>PRESENTATION DE LA NOUVELLE EQUIPE</vt:lpstr>
      <vt:lpstr>LE VOLET ADMINISTRATIF</vt:lpstr>
      <vt:lpstr>PRESENTATION DES COMPTES </vt:lpstr>
      <vt:lpstr>PRESENTATION DES COMPTES </vt:lpstr>
      <vt:lpstr>PRESENTATION DES COMPTES </vt:lpstr>
      <vt:lpstr>RAPPORT DES ACTIVITES DE L’ANNEE DERNIERE 2022/2023</vt:lpstr>
      <vt:lpstr>Presentation des projets 2023-2024</vt:lpstr>
      <vt:lpstr>Présentation PowerPoint</vt:lpstr>
      <vt:lpstr>La copa</vt:lpstr>
      <vt:lpstr>La copa</vt:lpstr>
      <vt:lpstr>Vote de confiance au comite mis en place pour l’ANNEE EN COURS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 DE L’ADP d’UCCLE 1- ARU1</dc:title>
  <dc:creator>Valérie Vanhemelen</dc:creator>
  <cp:lastModifiedBy>Gembloux2010</cp:lastModifiedBy>
  <cp:revision>26</cp:revision>
  <dcterms:created xsi:type="dcterms:W3CDTF">2023-10-05T09:08:19Z</dcterms:created>
  <dcterms:modified xsi:type="dcterms:W3CDTF">2023-10-09T09:47:35Z</dcterms:modified>
</cp:coreProperties>
</file>